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7"/>
  </p:notesMasterIdLst>
  <p:sldIdLst>
    <p:sldId id="257" r:id="rId2"/>
    <p:sldId id="258" r:id="rId3"/>
    <p:sldId id="256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99" autoAdjust="0"/>
    <p:restoredTop sz="97386" autoAdjust="0"/>
  </p:normalViewPr>
  <p:slideViewPr>
    <p:cSldViewPr snapToGrid="0">
      <p:cViewPr varScale="1">
        <p:scale>
          <a:sx n="159" d="100"/>
          <a:sy n="159" d="100"/>
        </p:scale>
        <p:origin x="117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F0226-5E87-4D8D-8BDC-D86366E4169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9841F-65A0-4CDA-A445-EF5CFD9F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4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9841F-65A0-4CDA-A445-EF5CFD9F72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F588-EB26-CF30-522C-CAE64FBFC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134" y="1854375"/>
            <a:ext cx="9267731" cy="101263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ptos Mono" panose="020B0009020202020204" pitchFamily="49" charset="0"/>
              </a:rPr>
              <a:t>CSCI 473 Homework 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807D8-CC8D-0280-F63C-151D85374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8721" y="2867005"/>
            <a:ext cx="7954556" cy="7281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ptos Mono" panose="020B0009020202020204" pitchFamily="49" charset="0"/>
              </a:rPr>
              <a:t>MPI Numerical Integration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F79F2F6-71D6-4642-DCD6-F34DB6FC8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002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1"/>
    </mc:Choice>
    <mc:Fallback>
      <p:transition spd="slow" advTm="14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C9C612-6DE8-660B-F4C6-4891E1DB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1" y="691816"/>
            <a:ext cx="5951822" cy="54743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403BC-5D1C-D422-FC51-F8525C32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458" y="690624"/>
            <a:ext cx="4249433" cy="6079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77821A-477D-1C9A-39AC-4A5DFE171F16}"/>
              </a:ext>
            </a:extLst>
          </p:cNvPr>
          <p:cNvCxnSpPr/>
          <p:nvPr/>
        </p:nvCxnSpPr>
        <p:spPr>
          <a:xfrm flipH="1">
            <a:off x="3478952" y="764005"/>
            <a:ext cx="3776090" cy="173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A7F8FA-1470-1AA5-7377-A1F2A35E0440}"/>
              </a:ext>
            </a:extLst>
          </p:cNvPr>
          <p:cNvCxnSpPr>
            <a:cxnSpLocks/>
          </p:cNvCxnSpPr>
          <p:nvPr/>
        </p:nvCxnSpPr>
        <p:spPr>
          <a:xfrm flipH="1">
            <a:off x="3122195" y="1040732"/>
            <a:ext cx="4132847" cy="122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3A57605-762B-BF0D-9C29-074D91B3F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967" y="2280862"/>
            <a:ext cx="4067340" cy="229627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B3F753-EB0F-1542-4F30-E509C8B3CC97}"/>
              </a:ext>
            </a:extLst>
          </p:cNvPr>
          <p:cNvCxnSpPr/>
          <p:nvPr/>
        </p:nvCxnSpPr>
        <p:spPr>
          <a:xfrm flipV="1">
            <a:off x="3880184" y="2442411"/>
            <a:ext cx="3374858" cy="3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9128EB4-281E-89F3-0D1C-9BFD00F37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484" y="4889959"/>
            <a:ext cx="3539570" cy="139540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F37EEC-140A-6EAF-F005-E8F000EDEF28}"/>
              </a:ext>
            </a:extLst>
          </p:cNvPr>
          <p:cNvCxnSpPr>
            <a:cxnSpLocks/>
          </p:cNvCxnSpPr>
          <p:nvPr/>
        </p:nvCxnSpPr>
        <p:spPr>
          <a:xfrm>
            <a:off x="8031079" y="3549316"/>
            <a:ext cx="866274" cy="144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4205B6-D7D0-179B-AB27-95A5490E78B1}"/>
              </a:ext>
            </a:extLst>
          </p:cNvPr>
          <p:cNvCxnSpPr>
            <a:cxnSpLocks/>
          </p:cNvCxnSpPr>
          <p:nvPr/>
        </p:nvCxnSpPr>
        <p:spPr>
          <a:xfrm>
            <a:off x="8145379" y="3862137"/>
            <a:ext cx="751974" cy="113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F6FD47-1A84-3C5A-7736-0746CB4715DA}"/>
              </a:ext>
            </a:extLst>
          </p:cNvPr>
          <p:cNvCxnSpPr>
            <a:cxnSpLocks/>
          </p:cNvCxnSpPr>
          <p:nvPr/>
        </p:nvCxnSpPr>
        <p:spPr>
          <a:xfrm flipH="1">
            <a:off x="8985637" y="3549316"/>
            <a:ext cx="248600" cy="144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29B5D459-A013-217A-A3E9-438E634E9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130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558"/>
    </mc:Choice>
    <mc:Fallback>
      <p:transition spd="slow" advTm="188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27566F6-E421-E572-BD74-9BC10974F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74" y="146304"/>
            <a:ext cx="8077251" cy="656539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415BF4F-6123-8E96-671E-6111BCE7B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388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5"/>
    </mc:Choice>
    <mc:Fallback>
      <p:transition spd="slow" advTm="33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95622D94-AE12-0289-1A52-76A89FF98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75" y="146304"/>
            <a:ext cx="8077250" cy="656539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31217E-D2AA-272E-2749-D49626EE0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327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22"/>
    </mc:Choice>
    <mc:Fallback>
      <p:transition spd="slow" advTm="4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efficiency and process count&#10;&#10;Description automatically generated">
            <a:extLst>
              <a:ext uri="{FF2B5EF4-FFF2-40B4-BE49-F238E27FC236}">
                <a16:creationId xmlns:a16="http://schemas.microsoft.com/office/drawing/2014/main" id="{0B0C91A0-B0E3-94F9-965D-0CB01BCE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405" y="146304"/>
            <a:ext cx="8735190" cy="656539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E372370-41AC-3989-A60A-0719B6353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74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15"/>
    </mc:Choice>
    <mc:Fallback>
      <p:transition spd="slow" advTm="62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109</TotalTime>
  <Words>8</Words>
  <Application>Microsoft Office PowerPoint</Application>
  <PresentationFormat>Widescreen</PresentationFormat>
  <Paragraphs>3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Mono</vt:lpstr>
      <vt:lpstr>Arial</vt:lpstr>
      <vt:lpstr>Century Schoolbook</vt:lpstr>
      <vt:lpstr>Wingdings 2</vt:lpstr>
      <vt:lpstr>View</vt:lpstr>
      <vt:lpstr>CSCI 473 Homework 02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McCormick</dc:creator>
  <cp:lastModifiedBy>Ryan McCormick</cp:lastModifiedBy>
  <cp:revision>1</cp:revision>
  <dcterms:created xsi:type="dcterms:W3CDTF">2024-09-25T23:30:53Z</dcterms:created>
  <dcterms:modified xsi:type="dcterms:W3CDTF">2024-09-26T01:19:55Z</dcterms:modified>
</cp:coreProperties>
</file>